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6F0FFF-B594-47AB-A5DA-A7626645EA5D}" type="datetimeFigureOut">
              <a:rPr lang="ru-RU" smtClean="0"/>
              <a:t>08.01.2022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080352-B5B6-4780-8E70-FCCF3C59B9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5374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080352-B5B6-4780-8E70-FCCF3C59B9F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84316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080352-B5B6-4780-8E70-FCCF3C59B9F3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0697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DD64C-0163-412E-822D-7B6D378DEF76}" type="datetimeFigureOut">
              <a:rPr lang="ru-RU" smtClean="0"/>
              <a:t>08.01.2022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3AD5-9CF5-4C89-9BF7-A086BCE956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0856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DD64C-0163-412E-822D-7B6D378DEF76}" type="datetimeFigureOut">
              <a:rPr lang="ru-RU" smtClean="0"/>
              <a:t>08.01.2022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3AD5-9CF5-4C89-9BF7-A086BCE956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3886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DD64C-0163-412E-822D-7B6D378DEF76}" type="datetimeFigureOut">
              <a:rPr lang="ru-RU" smtClean="0"/>
              <a:t>08.01.2022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3AD5-9CF5-4C89-9BF7-A086BCE956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56176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DD64C-0163-412E-822D-7B6D378DEF76}" type="datetimeFigureOut">
              <a:rPr lang="ru-RU" smtClean="0"/>
              <a:t>08.01.2022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3AD5-9CF5-4C89-9BF7-A086BCE956E0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20875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DD64C-0163-412E-822D-7B6D378DEF76}" type="datetimeFigureOut">
              <a:rPr lang="ru-RU" smtClean="0"/>
              <a:t>08.01.2022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3AD5-9CF5-4C89-9BF7-A086BCE956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25029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DD64C-0163-412E-822D-7B6D378DEF76}" type="datetimeFigureOut">
              <a:rPr lang="ru-RU" smtClean="0"/>
              <a:t>08.01.2022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3AD5-9CF5-4C89-9BF7-A086BCE956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29051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DD64C-0163-412E-822D-7B6D378DEF76}" type="datetimeFigureOut">
              <a:rPr lang="ru-RU" smtClean="0"/>
              <a:t>08.01.2022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3AD5-9CF5-4C89-9BF7-A086BCE956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7434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DD64C-0163-412E-822D-7B6D378DEF76}" type="datetimeFigureOut">
              <a:rPr lang="ru-RU" smtClean="0"/>
              <a:t>08.01.2022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3AD5-9CF5-4C89-9BF7-A086BCE956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1563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DD64C-0163-412E-822D-7B6D378DEF76}" type="datetimeFigureOut">
              <a:rPr lang="ru-RU" smtClean="0"/>
              <a:t>08.01.2022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3AD5-9CF5-4C89-9BF7-A086BCE956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9335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DD64C-0163-412E-822D-7B6D378DEF76}" type="datetimeFigureOut">
              <a:rPr lang="ru-RU" smtClean="0"/>
              <a:t>08.01.2022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3AD5-9CF5-4C89-9BF7-A086BCE956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31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DD64C-0163-412E-822D-7B6D378DEF76}" type="datetimeFigureOut">
              <a:rPr lang="ru-RU" smtClean="0"/>
              <a:t>08.01.2022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3AD5-9CF5-4C89-9BF7-A086BCE956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5343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DD64C-0163-412E-822D-7B6D378DEF76}" type="datetimeFigureOut">
              <a:rPr lang="ru-RU" smtClean="0"/>
              <a:t>08.01.2022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3AD5-9CF5-4C89-9BF7-A086BCE956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1707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DD64C-0163-412E-822D-7B6D378DEF76}" type="datetimeFigureOut">
              <a:rPr lang="ru-RU" smtClean="0"/>
              <a:t>08.01.2022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3AD5-9CF5-4C89-9BF7-A086BCE956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7616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DD64C-0163-412E-822D-7B6D378DEF76}" type="datetimeFigureOut">
              <a:rPr lang="ru-RU" smtClean="0"/>
              <a:t>08.01.2022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3AD5-9CF5-4C89-9BF7-A086BCE956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9026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DD64C-0163-412E-822D-7B6D378DEF76}" type="datetimeFigureOut">
              <a:rPr lang="ru-RU" smtClean="0"/>
              <a:t>08.01.2022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3AD5-9CF5-4C89-9BF7-A086BCE956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9213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DD64C-0163-412E-822D-7B6D378DEF76}" type="datetimeFigureOut">
              <a:rPr lang="ru-RU" smtClean="0"/>
              <a:t>08.01.2022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3AD5-9CF5-4C89-9BF7-A086BCE956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777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DD64C-0163-412E-822D-7B6D378DEF76}" type="datetimeFigureOut">
              <a:rPr lang="ru-RU" smtClean="0"/>
              <a:t>08.01.2022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3AD5-9CF5-4C89-9BF7-A086BCE956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2866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BDDD64C-0163-412E-822D-7B6D378DEF76}" type="datetimeFigureOut">
              <a:rPr lang="ru-RU" smtClean="0"/>
              <a:t>08.01.2022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633AD5-9CF5-4C89-9BF7-A086BCE956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1523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748515" y="3244334"/>
            <a:ext cx="2694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err="1" smtClean="0"/>
              <a:t>android</a:t>
            </a:r>
            <a:r>
              <a:rPr lang="ru-RU" dirty="0" smtClean="0"/>
              <a:t> </a:t>
            </a:r>
            <a:r>
              <a:rPr lang="ru-RU" dirty="0" err="1" smtClean="0"/>
              <a:t>debug</a:t>
            </a:r>
            <a:r>
              <a:rPr lang="ru-RU" dirty="0" smtClean="0"/>
              <a:t> </a:t>
            </a:r>
            <a:r>
              <a:rPr lang="ru-RU" dirty="0" err="1" smtClean="0"/>
              <a:t>bridge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55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748515" y="3244334"/>
            <a:ext cx="2694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err="1" smtClean="0"/>
              <a:t>android</a:t>
            </a:r>
            <a:r>
              <a:rPr lang="ru-RU" dirty="0" smtClean="0"/>
              <a:t> </a:t>
            </a:r>
            <a:r>
              <a:rPr lang="ru-RU" dirty="0" err="1" smtClean="0"/>
              <a:t>debug</a:t>
            </a:r>
            <a:r>
              <a:rPr lang="ru-RU" dirty="0" smtClean="0"/>
              <a:t> </a:t>
            </a:r>
            <a:r>
              <a:rPr lang="ru-RU" dirty="0" err="1" smtClean="0"/>
              <a:t>bridge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78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347991" cy="6945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694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34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773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748515" y="3244334"/>
            <a:ext cx="2694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err="1" smtClean="0"/>
              <a:t>android</a:t>
            </a:r>
            <a:r>
              <a:rPr lang="ru-RU" dirty="0" smtClean="0"/>
              <a:t> </a:t>
            </a:r>
            <a:r>
              <a:rPr lang="ru-RU" dirty="0" err="1" smtClean="0"/>
              <a:t>debug</a:t>
            </a:r>
            <a:r>
              <a:rPr lang="ru-RU" dirty="0" smtClean="0"/>
              <a:t> </a:t>
            </a:r>
            <a:r>
              <a:rPr lang="ru-RU" dirty="0" err="1" smtClean="0"/>
              <a:t>bridge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084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965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8452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</TotalTime>
  <Words>11</Words>
  <Application>Microsoft Office PowerPoint</Application>
  <PresentationFormat>Широкоэкранный</PresentationFormat>
  <Paragraphs>5</Paragraphs>
  <Slides>8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Wingdings 3</vt:lpstr>
      <vt:lpstr>Ион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1</cp:revision>
  <dcterms:created xsi:type="dcterms:W3CDTF">2022-01-08T13:40:26Z</dcterms:created>
  <dcterms:modified xsi:type="dcterms:W3CDTF">2022-01-08T13:46:47Z</dcterms:modified>
</cp:coreProperties>
</file>

<file path=docProps/thumbnail.jpeg>
</file>